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2" r:id="rId6"/>
    <p:sldId id="29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93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4704D-9B62-4C78-A479-21DA8656417E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16D49-69EC-45B3-880B-5431E106775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5872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Interview elkaar 5 minuten in tweetallen – Wat is de mooiste en grootste droom van de ander. </a:t>
            </a:r>
            <a:r>
              <a:rPr lang="nl-NL" dirty="0" err="1"/>
              <a:t>Zometeen</a:t>
            </a:r>
            <a:r>
              <a:rPr lang="nl-NL" dirty="0"/>
              <a:t> stel je de ander kort voor en benoem je zijn/ haar mooiste en grootste droom.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16D49-69EC-45B3-880B-5431E106775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614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16D49-69EC-45B3-880B-5431E106775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902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Boek uit je tas. Artikel kan ook via google. Via Word kun je automatisch bronnen + </a:t>
            </a:r>
            <a:r>
              <a:rPr lang="nl-NL"/>
              <a:t>bronnenlijst genereren.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416D49-69EC-45B3-880B-5431E106775F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577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19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719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>
            <a:noAutofit/>
          </a:bodyPr>
          <a:lstStyle>
            <a:lvl1pPr algn="r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51720" y="1196752"/>
            <a:ext cx="6635080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88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73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783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4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425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5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06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/>
              <a:pPr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55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/>
              <a:t>10-9-2019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4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"/>
            <a:ext cx="9144000" cy="6856629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935088" y="1412776"/>
            <a:ext cx="53285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latin typeface="Arial" pitchFamily="34" charset="0"/>
                <a:cs typeface="Arial" pitchFamily="34" charset="0"/>
              </a:rPr>
              <a:t>Welkom</a:t>
            </a:r>
          </a:p>
          <a:p>
            <a:pPr algn="ctr"/>
            <a:r>
              <a:rPr lang="nl-NL" sz="2800" u="sng" dirty="0">
                <a:latin typeface="Arial" pitchFamily="34" charset="0"/>
                <a:cs typeface="Arial" pitchFamily="34" charset="0"/>
              </a:rPr>
              <a:t>Klas 1B</a:t>
            </a:r>
          </a:p>
          <a:p>
            <a:pPr algn="ctr"/>
            <a:endParaRPr lang="nl-NL" sz="28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nl-NL" sz="2800" dirty="0">
                <a:latin typeface="Arial" pitchFamily="34" charset="0"/>
                <a:cs typeface="Arial" pitchFamily="34" charset="0"/>
              </a:rPr>
              <a:t>10 september 2019</a:t>
            </a:r>
          </a:p>
          <a:p>
            <a:pPr algn="ctr"/>
            <a:r>
              <a:rPr lang="nl-NL" sz="2800" dirty="0" err="1">
                <a:latin typeface="Arial" pitchFamily="34" charset="0"/>
                <a:cs typeface="Arial" pitchFamily="34" charset="0"/>
              </a:rPr>
              <a:t>Wordskills</a:t>
            </a:r>
            <a:r>
              <a:rPr lang="nl-NL" sz="2800" dirty="0">
                <a:latin typeface="Arial" pitchFamily="34" charset="0"/>
                <a:cs typeface="Arial" pitchFamily="34" charset="0"/>
              </a:rPr>
              <a:t> - APA</a:t>
            </a:r>
          </a:p>
        </p:txBody>
      </p:sp>
      <p:pic>
        <p:nvPicPr>
          <p:cNvPr id="1026" name="Picture 2" descr="Afbeeldingsresultaat voor bronvermelding">
            <a:extLst>
              <a:ext uri="{FF2B5EF4-FFF2-40B4-BE49-F238E27FC236}">
                <a16:creationId xmlns:a16="http://schemas.microsoft.com/office/drawing/2014/main" id="{8EF2AC36-EC5F-4DE1-B60A-796F6E001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92696"/>
            <a:ext cx="2538391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0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6D6E99E7-B4BD-453A-88B6-492A339BC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032" y="2204864"/>
            <a:ext cx="8712968" cy="222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8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F17008A7-99F9-409A-A4D5-428204AB8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16832"/>
            <a:ext cx="8409930" cy="277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25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8D634BB-578A-4817-8BB1-D3EB75290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13" y="1700808"/>
            <a:ext cx="8995157" cy="317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99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5415A19-530B-4534-9796-F2DBC21AA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6" y="1700808"/>
            <a:ext cx="8700967" cy="288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840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Nu jullie…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1680" y="1196752"/>
            <a:ext cx="7452320" cy="4929411"/>
          </a:xfrm>
        </p:spPr>
        <p:txBody>
          <a:bodyPr>
            <a:normAutofit/>
          </a:bodyPr>
          <a:lstStyle/>
          <a:p>
            <a:r>
              <a:rPr lang="nl-NL" sz="2400" dirty="0"/>
              <a:t>Zoek 3 bronnen:</a:t>
            </a:r>
          </a:p>
          <a:p>
            <a:pPr>
              <a:buFontTx/>
              <a:buChar char="-"/>
            </a:pPr>
            <a:r>
              <a:rPr lang="nl-NL" sz="2400" dirty="0"/>
              <a:t>1 boek</a:t>
            </a:r>
          </a:p>
          <a:p>
            <a:pPr>
              <a:buFontTx/>
              <a:buChar char="-"/>
            </a:pPr>
            <a:r>
              <a:rPr lang="nl-NL" sz="2400" dirty="0"/>
              <a:t>1 website</a:t>
            </a:r>
          </a:p>
          <a:p>
            <a:pPr>
              <a:buFontTx/>
              <a:buChar char="-"/>
            </a:pPr>
            <a:r>
              <a:rPr lang="nl-NL" sz="2400" dirty="0"/>
              <a:t>1 kranten- of tijdschriftartikel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Vermeld alle drie de bronnen volgens de APA-richtlijnen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Tip: gebruik Word en/of https://specials.han.nl/sites/studiecentra/auteursrechten/bronnen-vermelden/</a:t>
            </a:r>
          </a:p>
          <a:p>
            <a:pPr>
              <a:buFontTx/>
              <a:buChar char="-"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3157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Programma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Kennismaking </a:t>
            </a:r>
          </a:p>
          <a:p>
            <a:r>
              <a:rPr lang="nl-NL" dirty="0"/>
              <a:t>APA</a:t>
            </a:r>
          </a:p>
          <a:p>
            <a:r>
              <a:rPr lang="nl-NL" dirty="0"/>
              <a:t>Oefenen</a:t>
            </a:r>
          </a:p>
        </p:txBody>
      </p:sp>
    </p:spTree>
    <p:extLst>
      <p:ext uri="{BB962C8B-B14F-4D97-AF65-F5344CB8AC3E}">
        <p14:creationId xmlns:p14="http://schemas.microsoft.com/office/powerpoint/2010/main" val="1900244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Even voorstellen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3D3A09D-3196-4919-AB0E-B51149165AE4}"/>
              </a:ext>
            </a:extLst>
          </p:cNvPr>
          <p:cNvSpPr txBox="1"/>
          <p:nvPr/>
        </p:nvSpPr>
        <p:spPr>
          <a:xfrm>
            <a:off x="2843808" y="2307639"/>
            <a:ext cx="41044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solidFill>
                  <a:schemeClr val="accent6"/>
                </a:solidFill>
              </a:rPr>
              <a:t>Valerie van den Berg</a:t>
            </a:r>
          </a:p>
          <a:p>
            <a:pPr algn="ctr"/>
            <a:r>
              <a:rPr lang="nl-NL" sz="2000" b="1" dirty="0">
                <a:solidFill>
                  <a:schemeClr val="accent6"/>
                </a:solidFill>
              </a:rPr>
              <a:t>v.vandenberg@helicon.nl</a:t>
            </a:r>
          </a:p>
        </p:txBody>
      </p:sp>
      <p:pic>
        <p:nvPicPr>
          <p:cNvPr id="1028" name="Picture 4" descr="Afbeeldingsresultaat voor hrm">
            <a:extLst>
              <a:ext uri="{FF2B5EF4-FFF2-40B4-BE49-F238E27FC236}">
                <a16:creationId xmlns:a16="http://schemas.microsoft.com/office/drawing/2014/main" id="{59AB7BAA-4DD9-420E-8BA8-87E658453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81" y="332656"/>
            <a:ext cx="3102601" cy="201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fontys oso">
            <a:extLst>
              <a:ext uri="{FF2B5EF4-FFF2-40B4-BE49-F238E27FC236}">
                <a16:creationId xmlns:a16="http://schemas.microsoft.com/office/drawing/2014/main" id="{55E0A6B1-D6A8-457C-B896-77C73BACD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1484">
            <a:off x="-75393" y="5043498"/>
            <a:ext cx="3350806" cy="88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F4FFFF2E-C595-492A-B292-FAA907F48ADA" descr="F4FFFF2E-C595-492A-B292-FAA907F48ADA">
            <a:extLst>
              <a:ext uri="{FF2B5EF4-FFF2-40B4-BE49-F238E27FC236}">
                <a16:creationId xmlns:a16="http://schemas.microsoft.com/office/drawing/2014/main" id="{67997C4F-78B5-4396-BAD1-E0085A6A7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786" y="3342130"/>
            <a:ext cx="2756992" cy="3406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1AD42FD9-C62C-47E2-AD18-75AF7F5B4F35" descr="1AD42FD9-C62C-47E2-AD18-75AF7F5B4F35">
            <a:extLst>
              <a:ext uri="{FF2B5EF4-FFF2-40B4-BE49-F238E27FC236}">
                <a16:creationId xmlns:a16="http://schemas.microsoft.com/office/drawing/2014/main" id="{91636536-9297-49F5-80CC-06935283B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309" y="3374230"/>
            <a:ext cx="2756991" cy="33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16710596-7222-4C9E-BF18-1513E35E48EB" descr="16710596-7222-4C9E-BF18-1513E35E48EB">
            <a:extLst>
              <a:ext uri="{FF2B5EF4-FFF2-40B4-BE49-F238E27FC236}">
                <a16:creationId xmlns:a16="http://schemas.microsoft.com/office/drawing/2014/main" id="{79D610C3-F27B-4994-8007-399CC51CD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18" y="1317786"/>
            <a:ext cx="2688436" cy="263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527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E9B30-3023-44C9-91A2-21674BD61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En wie ben jij?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097FCFA-F367-4A87-B684-0A94CF66F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29137"/>
            <a:ext cx="5005918" cy="2628107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BC7ED0C-AEA8-44FA-A50C-300CB3656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798" y="1412776"/>
            <a:ext cx="1584176" cy="1636211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280B43BA-EFE5-429A-9FEA-0AD79DF8018B}"/>
              </a:ext>
            </a:extLst>
          </p:cNvPr>
          <p:cNvSpPr txBox="1"/>
          <p:nvPr/>
        </p:nvSpPr>
        <p:spPr>
          <a:xfrm>
            <a:off x="1979712" y="4040883"/>
            <a:ext cx="6172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l-NL" i="1" dirty="0">
                <a:latin typeface="Arial" panose="020B0604020202020204" pitchFamily="34" charset="0"/>
                <a:cs typeface="Arial" panose="020B0604020202020204" pitchFamily="34" charset="0"/>
              </a:rPr>
              <a:t>Mijn mooiste en grootste droom is om mijn leven zo te leiden dat ik een verschil kan maken voor een ander”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17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9F324-2E72-43F2-8F44-162E78D5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332656"/>
            <a:ext cx="6645424" cy="648072"/>
          </a:xfrm>
        </p:spPr>
        <p:txBody>
          <a:bodyPr/>
          <a:lstStyle/>
          <a:p>
            <a:pPr algn="l"/>
            <a:r>
              <a:rPr lang="nl-NL" dirty="0"/>
              <a:t>Vorige week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657B014-23A7-42CF-BE3A-25DA7214B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052736"/>
            <a:ext cx="5048162" cy="5586081"/>
          </a:xfrm>
          <a:prstGeom prst="rect">
            <a:avLst/>
          </a:prstGeom>
        </p:spPr>
      </p:pic>
      <p:sp>
        <p:nvSpPr>
          <p:cNvPr id="7" name="Stroomdiagram: Verbindingslijn 6">
            <a:extLst>
              <a:ext uri="{FF2B5EF4-FFF2-40B4-BE49-F238E27FC236}">
                <a16:creationId xmlns:a16="http://schemas.microsoft.com/office/drawing/2014/main" id="{AFEAD921-0017-4BC4-9A14-8E922FC363E9}"/>
              </a:ext>
            </a:extLst>
          </p:cNvPr>
          <p:cNvSpPr/>
          <p:nvPr/>
        </p:nvSpPr>
        <p:spPr>
          <a:xfrm>
            <a:off x="2411760" y="3645024"/>
            <a:ext cx="2448272" cy="216024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9487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39F324-2E72-43F2-8F44-162E78D5F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865" y="326867"/>
            <a:ext cx="6645424" cy="648072"/>
          </a:xfrm>
        </p:spPr>
        <p:txBody>
          <a:bodyPr/>
          <a:lstStyle/>
          <a:p>
            <a:pPr algn="l"/>
            <a:r>
              <a:rPr lang="nl-NL" dirty="0"/>
              <a:t>Vandaag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657B014-23A7-42CF-BE3A-25DA7214B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1052736"/>
            <a:ext cx="5048162" cy="5586081"/>
          </a:xfrm>
          <a:prstGeom prst="rect">
            <a:avLst/>
          </a:prstGeom>
        </p:spPr>
      </p:pic>
      <p:sp>
        <p:nvSpPr>
          <p:cNvPr id="7" name="Stroomdiagram: Verbindingslijn 6">
            <a:extLst>
              <a:ext uri="{FF2B5EF4-FFF2-40B4-BE49-F238E27FC236}">
                <a16:creationId xmlns:a16="http://schemas.microsoft.com/office/drawing/2014/main" id="{AFEAD921-0017-4BC4-9A14-8E922FC363E9}"/>
              </a:ext>
            </a:extLst>
          </p:cNvPr>
          <p:cNvSpPr/>
          <p:nvPr/>
        </p:nvSpPr>
        <p:spPr>
          <a:xfrm>
            <a:off x="4593457" y="5924526"/>
            <a:ext cx="2160240" cy="792088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855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048F2-06B1-496F-A435-A4852C8B6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/>
              <a:t>Bronvermelding volgens APA-richtlijnen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DA79539-5F1F-43AD-A6F0-D6D9A03DCE76}"/>
              </a:ext>
            </a:extLst>
          </p:cNvPr>
          <p:cNvSpPr txBox="1"/>
          <p:nvPr/>
        </p:nvSpPr>
        <p:spPr>
          <a:xfrm>
            <a:off x="1691680" y="1844824"/>
            <a:ext cx="69334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APA = een gangbare manier van bron vermelden</a:t>
            </a: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Waarom een bron vermelden?</a:t>
            </a:r>
          </a:p>
        </p:txBody>
      </p:sp>
    </p:spTree>
    <p:extLst>
      <p:ext uri="{BB962C8B-B14F-4D97-AF65-F5344CB8AC3E}">
        <p14:creationId xmlns:p14="http://schemas.microsoft.com/office/powerpoint/2010/main" val="147408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229992F-8851-402F-A96B-C3EB0001C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50071"/>
            <a:ext cx="8576981" cy="495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75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B0A3398-DB2C-4214-AA29-E8662AD7E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68" y="1556792"/>
            <a:ext cx="8878863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5967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179</Words>
  <Application>Microsoft Office PowerPoint</Application>
  <PresentationFormat>Diavoorstelling (4:3)</PresentationFormat>
  <Paragraphs>34</Paragraphs>
  <Slides>14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Kantoorthema</vt:lpstr>
      <vt:lpstr>PowerPoint-presentatie</vt:lpstr>
      <vt:lpstr>Programma</vt:lpstr>
      <vt:lpstr>Even voorstellen</vt:lpstr>
      <vt:lpstr>En wie ben jij?</vt:lpstr>
      <vt:lpstr>Vorige week</vt:lpstr>
      <vt:lpstr>Vandaag</vt:lpstr>
      <vt:lpstr>Bronvermelding volgens APA-richtlijnen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Nu jullie…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Oostdijk</dc:creator>
  <cp:lastModifiedBy>Valerie van den Berg</cp:lastModifiedBy>
  <cp:revision>21</cp:revision>
  <dcterms:created xsi:type="dcterms:W3CDTF">2013-11-15T15:05:42Z</dcterms:created>
  <dcterms:modified xsi:type="dcterms:W3CDTF">2019-09-10T11:48:14Z</dcterms:modified>
</cp:coreProperties>
</file>